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7" r:id="rId2"/>
    <p:sldId id="274" r:id="rId3"/>
    <p:sldId id="275" r:id="rId4"/>
    <p:sldId id="284" r:id="rId5"/>
    <p:sldId id="276" r:id="rId6"/>
    <p:sldId id="278" r:id="rId7"/>
    <p:sldId id="279" r:id="rId8"/>
    <p:sldId id="280" r:id="rId9"/>
    <p:sldId id="285" r:id="rId10"/>
    <p:sldId id="286" r:id="rId11"/>
    <p:sldId id="281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875CF4-23D4-4B3B-923C-3FACD0BF6924}" type="datetimeFigureOut">
              <a:rPr lang="ru-RU" smtClean="0"/>
              <a:pPr/>
              <a:t>14.10.2022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475AE2-6926-4ED4-9980-644AA230BDD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90FC-4F41-4306-AB71-BCEDDBF91A2D}" type="datetimeFigureOut">
              <a:rPr lang="ru-RU" smtClean="0"/>
              <a:pPr/>
              <a:t>14.10.2022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8B71-0B37-4D2A-838B-2C937A93F5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90FC-4F41-4306-AB71-BCEDDBF91A2D}" type="datetimeFigureOut">
              <a:rPr lang="ru-RU" smtClean="0"/>
              <a:pPr/>
              <a:t>14.10.2022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8B71-0B37-4D2A-838B-2C937A93F5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90FC-4F41-4306-AB71-BCEDDBF91A2D}" type="datetimeFigureOut">
              <a:rPr lang="ru-RU" smtClean="0"/>
              <a:pPr/>
              <a:t>14.10.2022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8B71-0B37-4D2A-838B-2C937A93F5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90FC-4F41-4306-AB71-BCEDDBF91A2D}" type="datetimeFigureOut">
              <a:rPr lang="ru-RU" smtClean="0"/>
              <a:pPr/>
              <a:t>14.10.2022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8B71-0B37-4D2A-838B-2C937A93F5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90FC-4F41-4306-AB71-BCEDDBF91A2D}" type="datetimeFigureOut">
              <a:rPr lang="ru-RU" smtClean="0"/>
              <a:pPr/>
              <a:t>14.10.2022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8B71-0B37-4D2A-838B-2C937A93F5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90FC-4F41-4306-AB71-BCEDDBF91A2D}" type="datetimeFigureOut">
              <a:rPr lang="ru-RU" smtClean="0"/>
              <a:pPr/>
              <a:t>14.10.2022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8B71-0B37-4D2A-838B-2C937A93F5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90FC-4F41-4306-AB71-BCEDDBF91A2D}" type="datetimeFigureOut">
              <a:rPr lang="ru-RU" smtClean="0"/>
              <a:pPr/>
              <a:t>14.10.2022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8B71-0B37-4D2A-838B-2C937A93F5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90FC-4F41-4306-AB71-BCEDDBF91A2D}" type="datetimeFigureOut">
              <a:rPr lang="ru-RU" smtClean="0"/>
              <a:pPr/>
              <a:t>14.10.2022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8B71-0B37-4D2A-838B-2C937A93F5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90FC-4F41-4306-AB71-BCEDDBF91A2D}" type="datetimeFigureOut">
              <a:rPr lang="ru-RU" smtClean="0"/>
              <a:pPr/>
              <a:t>14.10.2022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8B71-0B37-4D2A-838B-2C937A93F5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90FC-4F41-4306-AB71-BCEDDBF91A2D}" type="datetimeFigureOut">
              <a:rPr lang="ru-RU" smtClean="0"/>
              <a:pPr/>
              <a:t>14.10.2022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8B71-0B37-4D2A-838B-2C937A93F5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90FC-4F41-4306-AB71-BCEDDBF91A2D}" type="datetimeFigureOut">
              <a:rPr lang="ru-RU" smtClean="0"/>
              <a:pPr/>
              <a:t>14.10.2022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8B71-0B37-4D2A-838B-2C937A93F5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090FC-4F41-4306-AB71-BCEDDBF91A2D}" type="datetimeFigureOut">
              <a:rPr lang="ru-RU" smtClean="0"/>
              <a:pPr/>
              <a:t>14.10.2022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98B71-0B37-4D2A-838B-2C937A93F5C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hyperlink" Target="https://nsportal.ru/shkola/vneklassnaya-rabota/library/2016/12/03/novogodnie-podelki-svoimi-rukami" TargetMode="External"/><Relationship Id="rId7" Type="http://schemas.openxmlformats.org/officeDocument/2006/relationships/hyperlink" Target="https://cloud.mail.ru/public/62ab/w4XtK7guk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c5RoUqD6DqY" TargetMode="External"/><Relationship Id="rId5" Type="http://schemas.openxmlformats.org/officeDocument/2006/relationships/hyperlink" Target="https://www.youtube.com/watch?v=hAUHcEKNdA0" TargetMode="External"/><Relationship Id="rId4" Type="http://schemas.openxmlformats.org/officeDocument/2006/relationships/hyperlink" Target="https://www.youtube.com/watch?v=uILQdVxZgNI" TargetMode="External"/><Relationship Id="rId9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5984" y="0"/>
            <a:ext cx="6858016" cy="6858000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</a:t>
            </a:r>
            <a:r>
              <a:rPr lang="ru-RU" sz="20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Шербакульского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муниципального района            Омской области «Детский сад «Буратино»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sz="2000" b="1" dirty="0" smtClean="0">
              <a:solidFill>
                <a:srgbClr val="7030A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sz="2000" b="1" dirty="0" smtClean="0">
              <a:solidFill>
                <a:srgbClr val="7030A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«Изготовление  новогодних украшени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й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 совместно с детьми и их родителями»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sz="2400" b="1" dirty="0" smtClean="0">
              <a:solidFill>
                <a:srgbClr val="7030A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sz="2000" b="1" dirty="0" smtClean="0">
              <a:solidFill>
                <a:srgbClr val="7030A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sz="2000" b="1" dirty="0" smtClean="0">
              <a:solidFill>
                <a:srgbClr val="7030A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sz="2000" b="1" dirty="0" smtClean="0">
              <a:solidFill>
                <a:srgbClr val="7030A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Подготовили воспитатели  старшей группы   «Почемучки»  высшей  квалификационной категории:                                                                                                                                                                             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Зуб  Людмила Николаевна   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Садбекова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Куляш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Жумабаевна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Documents and Settings\Феоктистова\Рабочий стол\123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800000">
            <a:off x="0" y="0"/>
            <a:ext cx="22145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Феоктистова\Рабочий стол\123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800000">
            <a:off x="0" y="0"/>
            <a:ext cx="22145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214546" y="500042"/>
            <a:ext cx="335758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«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Пусть Новый год, </a:t>
            </a:r>
          </a:p>
          <a:p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идущий к нам,</a:t>
            </a:r>
            <a:b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Подарит счастье, </a:t>
            </a:r>
          </a:p>
          <a:p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радость Вам,</a:t>
            </a:r>
            <a:b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Мечты, пускай осуществятся,</a:t>
            </a:r>
            <a:b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Глаза от радости искрятся..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»  </a:t>
            </a:r>
            <a:endParaRPr lang="ru-RU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4" name="Содержимое 13" descr="IMG-20211223-WA0165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995611" y="1714500"/>
            <a:ext cx="53640" cy="71438"/>
          </a:xfrm>
        </p:spPr>
      </p:pic>
      <p:pic>
        <p:nvPicPr>
          <p:cNvPr id="7" name="Рисунок 6" descr="20211224_11021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786446" y="3571877"/>
            <a:ext cx="3357554" cy="32861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IMG-20211223-WA013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984" y="3571876"/>
            <a:ext cx="3429024" cy="3286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IMG-20211223-WA013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9" y="0"/>
            <a:ext cx="3428992" cy="3500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Феоктистова\Рабочий стол\123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800000">
            <a:off x="0" y="0"/>
            <a:ext cx="22145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428860" y="500042"/>
            <a:ext cx="64294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            </a:t>
            </a:r>
            <a:r>
              <a:rPr lang="ru-RU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СПАСИБО ЗА ВНИМАНИЕ</a:t>
            </a:r>
            <a:r>
              <a:rPr lang="ru-RU" sz="2200" dirty="0" smtClean="0"/>
              <a:t> </a:t>
            </a:r>
            <a:r>
              <a:rPr lang="ru-RU" sz="2200" dirty="0" smtClean="0">
                <a:solidFill>
                  <a:schemeClr val="accent6">
                    <a:lumMod val="75000"/>
                  </a:schemeClr>
                </a:solidFill>
              </a:rPr>
              <a:t>!</a:t>
            </a:r>
            <a:endParaRPr lang="ru-RU" sz="2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1285860"/>
            <a:ext cx="68580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26706" y="1857364"/>
            <a:ext cx="624582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>
            <a:off x="2357422" y="928671"/>
            <a:ext cx="6786578" cy="5000659"/>
          </a:xfrm>
        </p:spPr>
        <p:txBody>
          <a:bodyPr>
            <a:norm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Презентация «Новогодние поделки своими руками»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https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://</a:t>
            </a:r>
            <a:r>
              <a:rPr lang="en-US" sz="20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nsportal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.</a:t>
            </a:r>
            <a:r>
              <a:rPr lang="en-US" sz="20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ru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/</a:t>
            </a:r>
            <a:r>
              <a:rPr lang="en-US" sz="20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shkola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/</a:t>
            </a:r>
            <a:r>
              <a:rPr lang="en-US" sz="20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vneklassnaya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-</a:t>
            </a:r>
            <a:r>
              <a:rPr lang="en-US" sz="20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rabota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/</a:t>
            </a:r>
            <a:r>
              <a:rPr lang="en-US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library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/2016/12/03/</a:t>
            </a:r>
            <a:r>
              <a:rPr lang="en-US" sz="20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novogodnie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-</a:t>
            </a:r>
            <a:r>
              <a:rPr lang="en-US" sz="20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podelki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-</a:t>
            </a:r>
            <a:r>
              <a:rPr lang="en-US" sz="20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svoimi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-</a:t>
            </a:r>
            <a:r>
              <a:rPr lang="en-US" sz="20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rukami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Мастер класс по изготовлению елочных игрушек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/>
              </a:rPr>
              <a:t>https://www.youtube.com/watch?v=uILQdVxZgNI</a:t>
            </a:r>
            <a:endParaRPr lang="ru-RU" sz="20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Мастер класс «Новогодние игрушки»</a:t>
            </a:r>
            <a:endParaRPr lang="ru-RU" sz="20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https://www.youtube.com/watch?v=hAUHcEKNdA0</a:t>
            </a:r>
            <a:endParaRPr lang="ru-RU" sz="20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Мастер класс «ПУШИСТАЯ СНЕЖИНКА ИЗ БУМАГИ!»</a:t>
            </a:r>
            <a:endParaRPr lang="ru-RU" sz="20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6"/>
              </a:rPr>
              <a:t>https://www.youtube.com/watch?v=c5RoUqD6DqY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Видео «Новогодняя  поделка » 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(семья  </a:t>
            </a:r>
            <a:r>
              <a:rPr lang="ru-RU" sz="20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Дауберт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Платона)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7"/>
              </a:rPr>
              <a:t>https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7"/>
              </a:rPr>
              <a:t>://</a:t>
            </a:r>
            <a:r>
              <a:rPr lang="en-US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7"/>
              </a:rPr>
              <a:t>cloud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7"/>
              </a:rPr>
              <a:t>.</a:t>
            </a:r>
            <a:r>
              <a:rPr lang="en-US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7"/>
              </a:rPr>
              <a:t>mail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7"/>
              </a:rPr>
              <a:t>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7"/>
              </a:rPr>
              <a:t>ru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7"/>
              </a:rPr>
              <a:t>/</a:t>
            </a:r>
            <a:r>
              <a:rPr lang="en-US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7"/>
              </a:rPr>
              <a:t>public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7"/>
              </a:rPr>
              <a:t>/62</a:t>
            </a:r>
            <a:r>
              <a:rPr lang="en-US" sz="20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7"/>
              </a:rPr>
              <a:t>ab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7"/>
              </a:rPr>
              <a:t>/</a:t>
            </a:r>
            <a:r>
              <a:rPr lang="en-US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7"/>
              </a:rPr>
              <a:t>w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7"/>
              </a:rPr>
              <a:t>4</a:t>
            </a:r>
            <a:r>
              <a:rPr lang="en-US" sz="20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7"/>
              </a:rPr>
              <a:t>XtK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7"/>
              </a:rPr>
              <a:t>7</a:t>
            </a:r>
            <a:r>
              <a:rPr lang="en-US" sz="20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7"/>
              </a:rPr>
              <a:t>guk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/>
          </a:p>
        </p:txBody>
      </p:sp>
      <p:pic>
        <p:nvPicPr>
          <p:cNvPr id="13" name="Рисунок 12" descr="IMG-20211225-WA0006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3702" y="3884659"/>
            <a:ext cx="2500297" cy="2973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IMG-20211219-WA0007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6314" y="4929198"/>
            <a:ext cx="1785942" cy="1928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5984" y="0"/>
            <a:ext cx="6858016" cy="6858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Совместное творчество взрослых и детей по созданию новогодней поделки  – ключ к пониманию и совместному радостному общению.</a:t>
            </a:r>
          </a:p>
          <a:p>
            <a:pPr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Вы приятно проводите время – и в награду получаете доверие и радость своих детей.</a:t>
            </a:r>
          </a:p>
          <a:p>
            <a:pPr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Documents and Settings\Феоктистова\Рабочий стол\123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800000">
            <a:off x="0" y="0"/>
            <a:ext cx="22145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IMG-20211203-WA005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12" y="2214554"/>
            <a:ext cx="6000760" cy="4500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Феоктистова\Рабочий стол\123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800000">
            <a:off x="0" y="0"/>
            <a:ext cx="22145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285984" y="357166"/>
            <a:ext cx="40005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«СНЕГОВИЧОК НА      ПРОГУЛКЕ»</a:t>
            </a:r>
            <a:endParaRPr lang="ru-RU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" name="Содержимое 10" descr="IMG-20211224-WA004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43570" y="3293889"/>
            <a:ext cx="3500431" cy="3564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IMG-20211224-WA004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984" y="3321026"/>
            <a:ext cx="3286148" cy="3536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IMG-20211224-WA004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3570" y="0"/>
            <a:ext cx="3500430" cy="3177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Феоктистова\Рабочий стол\123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800000">
            <a:off x="0" y="0"/>
            <a:ext cx="22145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285984" y="357166"/>
            <a:ext cx="36007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 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«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ВЕСЕЛЫ</a:t>
            </a:r>
            <a:r>
              <a:rPr lang="ru-RU" sz="3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СНЕГОВИК»     </a:t>
            </a:r>
            <a:endParaRPr lang="ru-RU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Содержимое 8" descr="IMG-20211215-WA0053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14546" y="3214686"/>
            <a:ext cx="3286148" cy="3643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IMG-20211215-WA005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132" y="3214686"/>
            <a:ext cx="3571867" cy="3643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IMG-20211215-WA005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132" y="0"/>
            <a:ext cx="3571867" cy="3143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Феоктистова\Рабочий стол\123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800000">
            <a:off x="0" y="0"/>
            <a:ext cx="22145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214546" y="357166"/>
            <a:ext cx="36721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«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ПУШИСТАЯ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  СНЕЖИНКА»  </a:t>
            </a:r>
            <a:endParaRPr lang="ru-RU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" name="Содержимое 10" descr="IMG-20211203-WA0049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14546" y="3071810"/>
            <a:ext cx="3394472" cy="3786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IMG-20211203-WA003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570" y="3016567"/>
            <a:ext cx="3500430" cy="3841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IMG-20211203-WA005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3570" y="0"/>
            <a:ext cx="3500430" cy="2928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Феоктистова\Рабочий стол\123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800000">
            <a:off x="0" y="0"/>
            <a:ext cx="22145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214546" y="500042"/>
            <a:ext cx="66437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«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НОВОГОДН</a:t>
            </a:r>
            <a:r>
              <a:rPr lang="ru-RU" sz="36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яя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ЕЛЬ»  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IMG-20211224-WA0016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43570" y="3226309"/>
            <a:ext cx="3500431" cy="3631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IMG-20211224-WA001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984" y="3214686"/>
            <a:ext cx="3286148" cy="3643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IMG-20211224-WA001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3570" y="1"/>
            <a:ext cx="3500430" cy="31715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Феоктистова\Рабочий стол\123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800000">
            <a:off x="0" y="0"/>
            <a:ext cx="22145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214546" y="500042"/>
            <a:ext cx="66437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«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ВОЛШЕБНА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</a:p>
          <a:p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   ЛАМПОЧКА» 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Содержимое 6" descr="IMG-20211215-WA0044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43108" y="3357562"/>
            <a:ext cx="3429024" cy="3500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IMG-20211215-WA004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570" y="3286124"/>
            <a:ext cx="3500430" cy="3571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IMG-20211215-WA004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454" y="1"/>
            <a:ext cx="3542546" cy="32861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Феоктистова\Рабочий стол\123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800000">
            <a:off x="0" y="0"/>
            <a:ext cx="22145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428860" y="500042"/>
            <a:ext cx="64294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         «Рождественский венок» </a:t>
            </a:r>
            <a:endParaRPr lang="ru-RU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" name="Рисунок 10" descr="20211224_10113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8" y="2714628"/>
            <a:ext cx="3428992" cy="4143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Содержимое 12" descr="20211224_104817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14546" y="2714620"/>
            <a:ext cx="3429024" cy="4143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Феоктистова\Рабочий стол\123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800000">
            <a:off x="0" y="0"/>
            <a:ext cx="22145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428860" y="500042"/>
            <a:ext cx="64294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         «Дружок-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снеговичок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»  </a:t>
            </a:r>
            <a:endParaRPr lang="ru-RU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Рисунок 7" descr="IMG-20211223-WA016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8" y="2500306"/>
            <a:ext cx="3428992" cy="4357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Содержимое 13" descr="IMG-20211223-WA0165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95611" y="1714500"/>
            <a:ext cx="53640" cy="71438"/>
          </a:xfrm>
        </p:spPr>
      </p:pic>
      <p:pic>
        <p:nvPicPr>
          <p:cNvPr id="15" name="Рисунок 14" descr="IMG-20211223-WA016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984" y="2477590"/>
            <a:ext cx="3357586" cy="4380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217</Words>
  <Application>Microsoft Office PowerPoint</Application>
  <PresentationFormat>Экран (4:3)</PresentationFormat>
  <Paragraphs>38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1</cp:lastModifiedBy>
  <cp:revision>58</cp:revision>
  <dcterms:created xsi:type="dcterms:W3CDTF">2016-12-02T11:52:15Z</dcterms:created>
  <dcterms:modified xsi:type="dcterms:W3CDTF">2022-10-14T16:05:30Z</dcterms:modified>
</cp:coreProperties>
</file>